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492" r:id="rId3"/>
    <p:sldId id="543" r:id="rId4"/>
    <p:sldId id="640" r:id="rId5"/>
    <p:sldId id="634" r:id="rId6"/>
    <p:sldId id="581" r:id="rId7"/>
    <p:sldId id="318" r:id="rId8"/>
    <p:sldId id="633" r:id="rId9"/>
    <p:sldId id="613" r:id="rId10"/>
    <p:sldId id="632" r:id="rId11"/>
    <p:sldId id="322" r:id="rId12"/>
    <p:sldId id="6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8" autoAdjust="0"/>
    <p:restoredTop sz="86383" autoAdjust="0"/>
  </p:normalViewPr>
  <p:slideViewPr>
    <p:cSldViewPr snapToGrid="0">
      <p:cViewPr varScale="1">
        <p:scale>
          <a:sx n="103" d="100"/>
          <a:sy n="103" d="100"/>
        </p:scale>
        <p:origin x="96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Wednesday, October 9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Welcome Back! … plus review Refactoring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4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Mosaic Lite Discussion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6B545-F0B6-460A-BC7D-40D72960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21" y="0"/>
            <a:ext cx="574044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050F70-9801-468E-A98C-7C118AAC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UML Phone</a:t>
            </a:r>
            <a:br>
              <a:rPr lang="en-US" dirty="0"/>
            </a:br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Today’s Friendly Conversation Topic – Refactoring</a:t>
            </a:r>
          </a:p>
        </p:txBody>
      </p:sp>
    </p:spTree>
    <p:extLst>
      <p:ext uri="{BB962C8B-B14F-4D97-AF65-F5344CB8AC3E}">
        <p14:creationId xmlns:p14="http://schemas.microsoft.com/office/powerpoint/2010/main" val="12470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Refactoring in Agile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25F8-F082-41D8-8FCB-F1258B23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1" y="1608137"/>
            <a:ext cx="8212138" cy="49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 “pre-release” version of your Mosaic application prior to class on call on Monday. This means that you will be complete with Activities List items 1-3 and part way through item 4.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1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04726"/>
              </p:ext>
            </p:extLst>
          </p:nvPr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487996" y="1874520"/>
            <a:ext cx="4556415" cy="14630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Assignment Q&amp;A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Continue working on your Mosaic application while completing  Activities List items through item 7.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on MosaicLite 2.0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245</Words>
  <Application>Microsoft Office PowerPoint</Application>
  <PresentationFormat>Widescreen</PresentationFormat>
  <Paragraphs>38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Today’s Friendly Conversation Topic – Refactoring</vt:lpstr>
      <vt:lpstr>Code Refactoring in Agile Programming</vt:lpstr>
      <vt:lpstr>Assignment</vt:lpstr>
      <vt:lpstr>PowerPoint Presentation</vt:lpstr>
      <vt:lpstr>Assignment Q&amp;A</vt:lpstr>
      <vt:lpstr>Assignment</vt:lpstr>
      <vt:lpstr>Lab</vt:lpstr>
      <vt:lpstr>End of Session</vt:lpstr>
      <vt:lpstr>Technology, Security, &amp; Privacy</vt:lpstr>
      <vt:lpstr>UML Phone Example </vt:lpstr>
      <vt:lpstr>Remaining Schedule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16</cp:revision>
  <dcterms:created xsi:type="dcterms:W3CDTF">2019-10-04T13:39:56Z</dcterms:created>
  <dcterms:modified xsi:type="dcterms:W3CDTF">2019-10-14T17:50:56Z</dcterms:modified>
</cp:coreProperties>
</file>